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84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标题页：纯文本保证可编辑性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实验2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研究背景与核心问题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前人研究基础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当前研究创新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实验1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15" y="1711643"/>
            <a:ext cx="11570970" cy="343471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9183" y="195263"/>
            <a:ext cx="10033635" cy="6467475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2536190" y="3129280"/>
            <a:ext cx="1160145" cy="2185035"/>
          </a:xfrm>
          <a:prstGeom prst="roundRect">
            <a:avLst/>
          </a:pr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On-screen Show (16:9)</PresentationFormat>
  <Paragraphs>0</Paragraphs>
  <Slides>29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Arial Unicode MS</vt:lpstr>
      <vt:lpstr>Calibri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Created by Marp</dc:creator>
  <dc:subject>PptxGenJS Presentation</dc:subject>
  <cp:lastModifiedBy>蔡振辛</cp:lastModifiedBy>
  <cp:revision>5</cp:revision>
  <dcterms:created xsi:type="dcterms:W3CDTF">2025-03-31T10:04:00Z</dcterms:created>
  <dcterms:modified xsi:type="dcterms:W3CDTF">2025-03-31T11:06:43Z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A7BFD982FDC34186ACDCC8A98941B613_12</vt:lpwstr>
  </property>
  <property fmtid="{D5CDD505-2E9C-101B-9397-08002B2CF9AE}" pid="3" name="KSOProductBuildVer">
    <vt:lpwstr>2052-12.1.0.20305</vt:lpwstr>
  </property>
</Properties>
</file>